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sldIdLst>
    <p:sldId id="256" r:id="rId2"/>
    <p:sldId id="272" r:id="rId3"/>
    <p:sldId id="273" r:id="rId4"/>
    <p:sldId id="260" r:id="rId5"/>
    <p:sldId id="257" r:id="rId6"/>
    <p:sldId id="258" r:id="rId7"/>
    <p:sldId id="280" r:id="rId8"/>
    <p:sldId id="279" r:id="rId9"/>
    <p:sldId id="276" r:id="rId10"/>
    <p:sldId id="283" r:id="rId11"/>
    <p:sldId id="278" r:id="rId12"/>
    <p:sldId id="282" r:id="rId13"/>
    <p:sldId id="275" r:id="rId14"/>
    <p:sldId id="274" r:id="rId15"/>
    <p:sldId id="281" r:id="rId16"/>
    <p:sldId id="266" r:id="rId17"/>
    <p:sldId id="262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FF6E51-FDD6-AB6B-9EFA-BB3EC150E3D6}" v="50" dt="2021-10-11T03:29:13.804"/>
    <p1510:client id="{9532D94A-A283-F368-AF73-67B99E074A3D}" v="58" dt="2021-10-11T16:09:20.315"/>
    <p1510:client id="{9A815DBE-2A1D-76C2-CBB3-DB6611EE69AB}" v="383" dt="2021-10-11T03:46:17.767"/>
    <p1510:client id="{AE648C14-89D1-264C-B308-85436552ECE4}" v="1133" dt="2021-10-11T18:28:55.482"/>
    <p1510:client id="{E8AE3D4C-B0F8-6608-A1B6-755DBC85B5D3}" v="3" dt="2021-10-11T01:00:10.666"/>
    <p1510:client id="{F5B42031-2DB3-0DD5-5455-86228A8C463B}" v="117" dt="2021-10-11T05:09:10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7"/>
  </p:normalViewPr>
  <p:slideViewPr>
    <p:cSldViewPr snapToGrid="0" snapToObjects="1">
      <p:cViewPr varScale="1">
        <p:scale>
          <a:sx n="90" d="100"/>
          <a:sy n="90" d="100"/>
        </p:scale>
        <p:origin x="23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71E24-2CDC-0C4A-8063-116F78D16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2397A2-8ADE-9C4C-AB5E-1310C5AE1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3B270-78F9-3946-8926-A0910AF61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66566-6079-4042-9A31-57E9F9C26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D9E1A-AA07-A94C-8577-258AC8506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941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0FEC-6F8F-144A-A107-F68C45DB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5CF69-0335-084D-B240-D0D9D7375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5FCB7-00BF-7445-8A95-6DCB7DFA6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20106-0001-FD43-ACDF-7A58B6CA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2A16D-D3C4-C749-9417-6CE30E76C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4348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C0B459-D3C9-0B4D-B716-9546922F2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A03EF-409F-F342-9375-C3284D074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924C9-7C07-C64D-ACB2-F99059F19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272FD-7FA2-F542-A1A6-AA4BAA03B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85115-B65C-E84A-92A9-7502283E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4084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B1859-D0A9-FD48-AD83-597BA375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C9AA-DDE0-6A4A-9096-92CBEC693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45BEA-38DA-D244-95A1-DE8F3AB10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3DFA6-28C0-904E-97DA-7C3A73309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5C2ED-D350-6E43-8C6A-3A3D67460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9793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4D7B3-5F8F-4C4F-B113-48833E2B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5D676-8899-0944-BE4E-2CA722B61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02A5D-9E2E-E64B-8795-5FBEFE066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08864-3772-E442-866B-5CDA4A204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C132A-5539-B04F-BDDC-C8840250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7888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833E-9F89-F543-9446-64A1BD273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92CB9-FEE2-CB48-B1D3-CBBF00C67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03F34-7CDF-E64D-801B-90D105BED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31BCC-EB79-8842-98F3-880CC7DA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CF76F6-F48D-D44F-95DD-48AEAF8CC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75A0A-5AC6-A641-8C59-2B641B04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311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62B2-1235-B94A-9079-D31997A8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920F4-9423-8B49-8DE2-7B57506D0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1996A-3DFE-E144-BB98-8ECA38FB6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2B3658-49C2-D746-881B-15DFB870C8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3F53AF-05D2-C141-BCB3-402787CB1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CED26B-F824-F140-BC5E-CC26353F9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8D400D-EDAF-8D45-9DA5-A79A4E7D6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D3585D-FA23-F241-94E4-CC3B17F1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9690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9687-FDD4-154E-AB36-BEA33617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8A33A-8004-534E-B29A-C1405EE9B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16F6-C06B-5F48-B69C-CED7B4E9C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DD707-11B0-AC4B-A5AB-78639425D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8322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595D64-345A-5840-90A0-E0712031B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5D7B19-9DF4-9041-9646-1DFEE731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2F98B-CE26-B84B-91C7-A3798D53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1980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3E3-A722-C244-AC25-DE946EEA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646AC-3EDD-4949-B4C9-EBEB3C95C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81E82-81BC-084A-9329-F63B2E66C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CC307-A6EF-3445-B1C4-E3820B361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80A79-8074-9442-8FBF-30547798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10A5B-A512-A64B-AF47-B4A59ECF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70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C1FD1-896D-974C-94CE-009AE3F41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594008-A536-204A-849A-CD6F1F581F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F2A5D3-A008-4E4C-B6EC-3962BC4FF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91A36-8399-C549-903F-BD14D0A0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66CD3C-4D07-674D-8FE2-EB2C26ABA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A67A3-3C46-D04A-B0A6-39810546B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9568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E68B7-E4CE-C54E-80A3-D6D1119E9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CD10B-DB1D-3843-A940-168A40AD8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399A9-733B-774C-816F-B4C591130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F93B7-8789-B342-A67E-00EE3E934D44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C3E8E-0298-FB40-8195-F9E339BBF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C94FB-5214-C04E-8705-46EDE5F2C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84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m/catalog/specsheets/tcs3200-e11.pd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files.microjpm.webnode.com/200003722-858c88684b/Condutive%20Proximity%20Switch%20Series.pdf" TargetMode="External"/><Relationship Id="rId2" Type="http://schemas.openxmlformats.org/officeDocument/2006/relationships/hyperlink" Target="https://www.pololu.com/file/0J812/gp2y0a60szxf_e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andomnerdtutorials.com/arduino-color-sensor-tcs230-tcs3200/" TargetMode="External"/><Relationship Id="rId4" Type="http://schemas.openxmlformats.org/officeDocument/2006/relationships/hyperlink" Target="https://www.mouser.com/catalog/specsheets/tcs3200-e11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F3891-E0D3-AF4C-ABB0-7EF5247FF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5113"/>
            <a:ext cx="9144000" cy="2387600"/>
          </a:xfrm>
        </p:spPr>
        <p:txBody>
          <a:bodyPr/>
          <a:lstStyle/>
          <a:p>
            <a:r>
              <a:rPr lang="en-US" dirty="0"/>
              <a:t>Week </a:t>
            </a:r>
            <a:r>
              <a:rPr lang="en-US"/>
              <a:t>8</a:t>
            </a:r>
            <a:r>
              <a:rPr lang="en-US" dirty="0"/>
              <a:t>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91F02-3B84-D04D-9D1D-BFCB795808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Team 16</a:t>
            </a:r>
          </a:p>
          <a:p>
            <a:r>
              <a:rPr lang="en-US"/>
              <a:t>By: James Panhorst, Jibin Mathews, Josh Ramirez, Alex Holmes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8615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C0F4-EC87-7E46-B66F-C9DCCBF1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34938"/>
            <a:ext cx="10515600" cy="1325563"/>
          </a:xfrm>
        </p:spPr>
        <p:txBody>
          <a:bodyPr/>
          <a:lstStyle/>
          <a:p>
            <a:r>
              <a:rPr lang="en-US" dirty="0"/>
              <a:t>Active Working IPS/IR Sensor</a:t>
            </a:r>
          </a:p>
        </p:txBody>
      </p:sp>
      <p:pic>
        <p:nvPicPr>
          <p:cNvPr id="5" name="cm-chat-media-video-1:07eac6dc-44ea-5782-8365-01b6f7cc39e7:245:0:0.MOV" descr="cm-chat-media-video-1:07eac6dc-44ea-5782-8365-01b6f7cc39e7:245:0:0.MOV">
            <a:hlinkClick r:id="" action="ppaction://media"/>
            <a:extLst>
              <a:ext uri="{FF2B5EF4-FFF2-40B4-BE49-F238E27FC236}">
                <a16:creationId xmlns:a16="http://schemas.microsoft.com/office/drawing/2014/main" id="{7EE6A044-0A5C-D64C-8273-F0DAA8450BF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0999" y="1190625"/>
            <a:ext cx="3109913" cy="548890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06176-D207-3D4B-92E2-25D6C1133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Josh R. </a:t>
            </a:r>
            <a:fld id="{46CA7162-FC0F-C24B-AA30-F57C0237FFB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3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E0A8-6EF7-4119-9B13-E79C520D6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Inductive Proximity Sensor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69543-4440-47D5-8146-8CEBE0B2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James P. 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F193FD-191E-41A1-BB2A-0635A0143C9D}"/>
              </a:ext>
            </a:extLst>
          </p:cNvPr>
          <p:cNvSpPr txBox="1"/>
          <p:nvPr/>
        </p:nvSpPr>
        <p:spPr>
          <a:xfrm>
            <a:off x="837010" y="1473994"/>
            <a:ext cx="96845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-Used optocoupler to make signal output Logic High/Low.​</a:t>
            </a:r>
          </a:p>
          <a:p>
            <a:r>
              <a:rPr lang="en-US"/>
              <a:t>-Implementation for multiple IPS Sensors on breadboard.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6408603B-E33E-4270-AEC3-994A4ED77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953" y="2115459"/>
            <a:ext cx="7440117" cy="3421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5A3046-C256-4C37-BF8B-0DB18EC3B850}"/>
              </a:ext>
            </a:extLst>
          </p:cNvPr>
          <p:cNvSpPr txBox="1"/>
          <p:nvPr/>
        </p:nvSpPr>
        <p:spPr>
          <a:xfrm>
            <a:off x="7909809" y="5530120"/>
            <a:ext cx="2612037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ea typeface="+mn-lt"/>
                <a:cs typeface="+mn-lt"/>
              </a:rPr>
              <a:t>[5] (</a:t>
            </a:r>
            <a:r>
              <a:rPr lang="en-US" sz="1050" i="1">
                <a:ea typeface="+mn-lt"/>
                <a:cs typeface="+mn-lt"/>
              </a:rPr>
              <a:t>IPS Optocoupler</a:t>
            </a:r>
            <a:r>
              <a:rPr lang="en-US" sz="1050">
                <a:ea typeface="+mn-lt"/>
                <a:cs typeface="+mn-lt"/>
              </a:rPr>
              <a:t> 2019)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897828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B7EFE-5BCE-4C27-9963-1F837AF77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IPS Coding Portion (Active IPS)</a:t>
            </a:r>
            <a:endParaRPr lang="en-US"/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052E1B3-5DE0-42DA-9A3B-DCDDB27CF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204" y="1537286"/>
            <a:ext cx="10513100" cy="42721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98CD2-67A7-4058-A2D9-D5879A36D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Jibin M. 11</a:t>
            </a:r>
          </a:p>
        </p:txBody>
      </p:sp>
    </p:spTree>
    <p:extLst>
      <p:ext uri="{BB962C8B-B14F-4D97-AF65-F5344CB8AC3E}">
        <p14:creationId xmlns:p14="http://schemas.microsoft.com/office/powerpoint/2010/main" val="391099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B77B8-D94C-4909-9BBA-0CC72B33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TCS3200 frequency</a:t>
            </a:r>
          </a:p>
        </p:txBody>
      </p:sp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F22F735A-AF42-478A-938E-0A52E44E8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595" t="20792" r="5459" b="9901"/>
          <a:stretch/>
        </p:blipFill>
        <p:spPr>
          <a:xfrm>
            <a:off x="837221" y="1408683"/>
            <a:ext cx="6935592" cy="488484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B67A4-8858-4BDF-984B-68307152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Alex - 11</a:t>
            </a:r>
          </a:p>
        </p:txBody>
      </p:sp>
    </p:spTree>
    <p:extLst>
      <p:ext uri="{BB962C8B-B14F-4D97-AF65-F5344CB8AC3E}">
        <p14:creationId xmlns:p14="http://schemas.microsoft.com/office/powerpoint/2010/main" val="2755638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A6E03-DBB1-4539-AB7E-E36775D1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Wiring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141A6-310A-46AF-B617-1BAB8F312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Alex - 12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9F406ABC-8D7B-4746-A1EE-026E32AE9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17" y="1764604"/>
            <a:ext cx="10665124" cy="1962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F0C918-2B43-41C9-BF34-EB40C658150A}"/>
              </a:ext>
            </a:extLst>
          </p:cNvPr>
          <p:cNvSpPr txBox="1"/>
          <p:nvPr/>
        </p:nvSpPr>
        <p:spPr>
          <a:xfrm>
            <a:off x="396815" y="6190891"/>
            <a:ext cx="66969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3"/>
              </a:rPr>
              <a:t>https://www.mouser.com/catalog/specsheets/tcs3200-e11.pdf</a:t>
            </a:r>
            <a:endParaRPr lang="en-US"/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9487B6D6-AC4F-4254-BC1C-30E480858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872" y="3828042"/>
            <a:ext cx="7674633" cy="220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DE44-A4B6-492E-BEA4-0B99ADF0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Color Sensor Logic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24A68C3F-457F-4371-B665-B7A803777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931" y="367057"/>
            <a:ext cx="3416779" cy="59888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D53BE-60C0-413B-808C-EAF4087B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Alex - 13</a:t>
            </a:r>
          </a:p>
        </p:txBody>
      </p:sp>
    </p:spTree>
    <p:extLst>
      <p:ext uri="{BB962C8B-B14F-4D97-AF65-F5344CB8AC3E}">
        <p14:creationId xmlns:p14="http://schemas.microsoft.com/office/powerpoint/2010/main" val="3829949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A69A-9B2B-B047-BD18-A9F404B62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Week’s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79AC3-C030-504D-819C-564983557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Finish testing and implementing code for the IR sensor.</a:t>
            </a:r>
          </a:p>
          <a:p>
            <a:r>
              <a:rPr lang="en-US" dirty="0">
                <a:cs typeface="Calibri"/>
              </a:rPr>
              <a:t>Finish software implementation for the IPS Sensors.</a:t>
            </a:r>
            <a:endParaRPr lang="en-US" dirty="0"/>
          </a:p>
          <a:p>
            <a:r>
              <a:rPr lang="en-US" dirty="0">
                <a:cs typeface="Calibri"/>
              </a:rPr>
              <a:t>Make improvements/ changes to the trial base and print (3-D printer/wood)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Implement IPS and IR Sensor mounting to the base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6F525-1E20-420C-8860-CCB21173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Joshua R.   13</a:t>
            </a:r>
          </a:p>
        </p:txBody>
      </p:sp>
    </p:spTree>
    <p:extLst>
      <p:ext uri="{BB962C8B-B14F-4D97-AF65-F5344CB8AC3E}">
        <p14:creationId xmlns:p14="http://schemas.microsoft.com/office/powerpoint/2010/main" val="2434582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B846-3C55-40E1-9F2A-5F4F884B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E5BDB-9610-4EFE-A951-8FCB8235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[1] </a:t>
            </a:r>
            <a:r>
              <a:rPr lang="en-US" sz="2000" i="1" dirty="0">
                <a:ea typeface="+mn-lt"/>
                <a:cs typeface="+mn-lt"/>
              </a:rPr>
              <a:t>IR Sensor (GP2Y0A60SZ0F) datasheet</a:t>
            </a:r>
            <a:r>
              <a:rPr lang="en-US" sz="2000" dirty="0">
                <a:ea typeface="+mn-lt"/>
                <a:cs typeface="+mn-lt"/>
              </a:rPr>
              <a:t>. </a:t>
            </a:r>
            <a:r>
              <a:rPr lang="en-US" sz="2000" dirty="0">
                <a:ea typeface="+mn-lt"/>
                <a:cs typeface="+mn-lt"/>
                <a:hlinkClick r:id="rId2"/>
              </a:rPr>
              <a:t>https://www.pololu.com/file/0J812/gp2y0a60szxf_e.pdf</a:t>
            </a:r>
            <a:r>
              <a:rPr lang="en-US" sz="2000" dirty="0">
                <a:ea typeface="+mn-lt"/>
                <a:cs typeface="+mn-lt"/>
              </a:rPr>
              <a:t>. </a:t>
            </a:r>
            <a:endParaRPr lang="en-US" sz="2000" dirty="0"/>
          </a:p>
          <a:p>
            <a:r>
              <a:rPr lang="en-US" sz="2000" dirty="0">
                <a:cs typeface="Calibri"/>
              </a:rPr>
              <a:t>[2] </a:t>
            </a:r>
            <a:r>
              <a:rPr lang="en-US" sz="2000" i="1" dirty="0">
                <a:cs typeface="Calibri"/>
              </a:rPr>
              <a:t>IPS Sensor (LJ18A3-8-Z/BX)</a:t>
            </a:r>
            <a:r>
              <a:rPr lang="en-US" sz="2000" dirty="0">
                <a:cs typeface="Calibri"/>
              </a:rPr>
              <a:t>. </a:t>
            </a:r>
            <a:r>
              <a:rPr lang="en-US" sz="2000" dirty="0">
                <a:ea typeface="+mn-lt"/>
                <a:cs typeface="+mn-lt"/>
                <a:hlinkClick r:id="rId3"/>
              </a:rPr>
              <a:t>http://files.microjpm.webnode.com/200003722-858c88684b/Condutive%20Proximity%20Switch%20Series.pdf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[3] </a:t>
            </a:r>
            <a:r>
              <a:rPr lang="en-US" sz="2000" i="1" dirty="0">
                <a:cs typeface="Calibri"/>
              </a:rPr>
              <a:t>Color Light-To-Frequency Converter (TCS3200) datasheet. </a:t>
            </a:r>
            <a:r>
              <a:rPr lang="en-US" sz="2000" dirty="0">
                <a:ea typeface="+mn-lt"/>
                <a:cs typeface="+mn-lt"/>
                <a:hlinkClick r:id="rId4"/>
              </a:rPr>
              <a:t>https://www.mouser.com/catalog/specsheets/tcs3200-e11.pdf</a:t>
            </a:r>
          </a:p>
          <a:p>
            <a:r>
              <a:rPr lang="en-US" sz="2000" dirty="0">
                <a:cs typeface="Calibri"/>
              </a:rPr>
              <a:t>[4] </a:t>
            </a:r>
            <a:r>
              <a:rPr lang="en-US" sz="2000" i="1" dirty="0">
                <a:cs typeface="Calibri"/>
              </a:rPr>
              <a:t>TCS3200 Tester Code</a:t>
            </a:r>
            <a:r>
              <a:rPr lang="en-US" sz="2000" dirty="0">
                <a:cs typeface="Calibri"/>
              </a:rPr>
              <a:t>. </a:t>
            </a:r>
            <a:r>
              <a:rPr lang="en-US" sz="2000" dirty="0">
                <a:ea typeface="+mn-lt"/>
                <a:cs typeface="+mn-lt"/>
                <a:hlinkClick r:id="rId5"/>
              </a:rPr>
              <a:t>https://randomnerdtutorials.com/arduino-color-sensor-tcs230-tcs3200/</a:t>
            </a:r>
            <a:endParaRPr lang="en-US" sz="2000" dirty="0">
              <a:cs typeface="Calibri"/>
            </a:endParaRPr>
          </a:p>
          <a:p>
            <a:r>
              <a:rPr lang="en-US" sz="2000">
                <a:cs typeface="Calibri"/>
              </a:rPr>
              <a:t>[5] </a:t>
            </a:r>
            <a:r>
              <a:rPr lang="en-US" sz="2000">
                <a:ea typeface="+mn-lt"/>
                <a:cs typeface="+mn-lt"/>
              </a:rPr>
              <a:t>Clark, S. (2019). </a:t>
            </a:r>
            <a:r>
              <a:rPr lang="en-US" sz="2000" i="1">
                <a:ea typeface="+mn-lt"/>
                <a:cs typeface="+mn-lt"/>
              </a:rPr>
              <a:t>Ips Optocoupler</a:t>
            </a:r>
            <a:r>
              <a:rPr lang="en-US" sz="2000">
                <a:ea typeface="+mn-lt"/>
                <a:cs typeface="+mn-lt"/>
              </a:rPr>
              <a:t>.</a:t>
            </a: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F6E62-B5EF-478D-BA36-0AA10111E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930746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B846-3C55-40E1-9F2A-5F4F884B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Questions</a:t>
            </a:r>
            <a:endParaRPr lang="en-US"/>
          </a:p>
        </p:txBody>
      </p:sp>
      <p:pic>
        <p:nvPicPr>
          <p:cNvPr id="5" name="Graphic 5" descr="Question Mark with solid fill">
            <a:extLst>
              <a:ext uri="{FF2B5EF4-FFF2-40B4-BE49-F238E27FC236}">
                <a16:creationId xmlns:a16="http://schemas.microsoft.com/office/drawing/2014/main" id="{49F1880C-816C-41C9-B7A8-CD7D31922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3631" y="1294899"/>
            <a:ext cx="4323347" cy="42698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DB5AA-4FDE-4E85-977A-714F7265C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749384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E982-C6B7-497B-93F4-88319421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0A364-F4EF-48FE-AA86-6FB433C11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Develop an autonomous robot that can navigate racetrack and avoid obstacles</a:t>
            </a:r>
          </a:p>
          <a:p>
            <a:r>
              <a:rPr lang="en-US" dirty="0">
                <a:cs typeface="Calibri"/>
              </a:rPr>
              <a:t>Must be able to:</a:t>
            </a:r>
          </a:p>
          <a:p>
            <a:pPr lvl="1"/>
            <a:r>
              <a:rPr lang="en-US" dirty="0">
                <a:cs typeface="Calibri"/>
              </a:rPr>
              <a:t>Follow Metallic Tape (IPS: LJ18A3-8-Z/BX)</a:t>
            </a:r>
          </a:p>
          <a:p>
            <a:pPr lvl="1"/>
            <a:r>
              <a:rPr lang="en-US" dirty="0">
                <a:cs typeface="Calibri"/>
              </a:rPr>
              <a:t>Avoid Obstacles (IR Sensor: GP2Y0A60SZ0F)</a:t>
            </a:r>
          </a:p>
          <a:p>
            <a:pPr lvl="1"/>
            <a:r>
              <a:rPr lang="en-US" dirty="0">
                <a:cs typeface="Calibri"/>
              </a:rPr>
              <a:t>Detect/ proceed actions with corresponding colors (Color Light-to-Frequency TCS3200)</a:t>
            </a:r>
          </a:p>
          <a:p>
            <a:pPr lvl="2"/>
            <a:r>
              <a:rPr lang="en-US" dirty="0">
                <a:cs typeface="Calibri"/>
              </a:rPr>
              <a:t>Green: Go</a:t>
            </a:r>
          </a:p>
          <a:p>
            <a:pPr lvl="2"/>
            <a:r>
              <a:rPr lang="en-US" dirty="0">
                <a:cs typeface="Calibri"/>
              </a:rPr>
              <a:t>Blue: Slow Down</a:t>
            </a:r>
          </a:p>
          <a:p>
            <a:pPr lvl="2"/>
            <a:r>
              <a:rPr lang="en-US" dirty="0">
                <a:cs typeface="Calibri"/>
              </a:rPr>
              <a:t>Red: Stop</a:t>
            </a:r>
          </a:p>
          <a:p>
            <a:r>
              <a:rPr lang="en-US">
                <a:cs typeface="Calibri"/>
              </a:rPr>
              <a:t>Design Printed Circuit Boards (PCB) and utilize with project </a:t>
            </a:r>
          </a:p>
          <a:p>
            <a:pPr lvl="2"/>
            <a:endParaRPr lang="en-US">
              <a:cs typeface="Calibri"/>
            </a:endParaRPr>
          </a:p>
          <a:p>
            <a:pPr lvl="2"/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5984E-1307-45A0-964A-1D529D3A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Jibin M. 2</a:t>
            </a:r>
          </a:p>
        </p:txBody>
      </p:sp>
    </p:spTree>
    <p:extLst>
      <p:ext uri="{BB962C8B-B14F-4D97-AF65-F5344CB8AC3E}">
        <p14:creationId xmlns:p14="http://schemas.microsoft.com/office/powerpoint/2010/main" val="3772603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5D52-9CCB-4BB9-BFAC-FDDBF151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Approaches for objectives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265CA-6C89-43BD-9C6A-DFF17609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IPS Sensor needs to be adjusted to the right height</a:t>
            </a:r>
          </a:p>
          <a:p>
            <a:pPr lvl="1"/>
            <a:r>
              <a:rPr lang="en-US">
                <a:cs typeface="Calibri"/>
              </a:rPr>
              <a:t>Corner Ramp</a:t>
            </a:r>
          </a:p>
          <a:p>
            <a:pPr lvl="2"/>
            <a:r>
              <a:rPr lang="en-US">
                <a:cs typeface="Calibri"/>
              </a:rPr>
              <a:t>Is the positioning of IPS affected?</a:t>
            </a:r>
          </a:p>
          <a:p>
            <a:pPr lvl="2"/>
            <a:r>
              <a:rPr lang="en-US">
                <a:cs typeface="Calibri"/>
              </a:rPr>
              <a:t>Is the ride height of the Rover 5 affected?</a:t>
            </a:r>
          </a:p>
          <a:p>
            <a:pPr lvl="1"/>
            <a:r>
              <a:rPr lang="en-US">
                <a:cs typeface="Calibri"/>
              </a:rPr>
              <a:t>Alternative Path</a:t>
            </a:r>
          </a:p>
          <a:p>
            <a:pPr lvl="2"/>
            <a:r>
              <a:rPr lang="en-US">
                <a:cs typeface="Calibri"/>
              </a:rPr>
              <a:t>How can the robot turn while still knowing to follow the metallic line using IPS?</a:t>
            </a:r>
          </a:p>
          <a:p>
            <a:pPr lvl="3"/>
            <a:r>
              <a:rPr lang="en-US">
                <a:cs typeface="Calibri"/>
              </a:rPr>
              <a:t>More proximity sensors(Maybe 4)</a:t>
            </a:r>
          </a:p>
          <a:p>
            <a:pPr lvl="1"/>
            <a:r>
              <a:rPr lang="en-US">
                <a:cs typeface="Calibri"/>
              </a:rPr>
              <a:t>Color Sensor</a:t>
            </a:r>
          </a:p>
          <a:p>
            <a:pPr lvl="2"/>
            <a:r>
              <a:rPr lang="en-US">
                <a:cs typeface="Calibri"/>
              </a:rPr>
              <a:t>Positioning (Underneath, Behind, In-front)</a:t>
            </a:r>
          </a:p>
          <a:p>
            <a:pPr lvl="2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2"/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43DDB-5E1F-4365-BBB7-75E4AF345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Jibin M. 3</a:t>
            </a:r>
          </a:p>
        </p:txBody>
      </p:sp>
    </p:spTree>
    <p:extLst>
      <p:ext uri="{BB962C8B-B14F-4D97-AF65-F5344CB8AC3E}">
        <p14:creationId xmlns:p14="http://schemas.microsoft.com/office/powerpoint/2010/main" val="162574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EE16-9FB4-0B45-95B1-52538C18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 For Week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C30E9-79B4-404C-B09D-464440030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Implement functioning IPS Sensor detection code for movement. </a:t>
            </a:r>
          </a:p>
          <a:p>
            <a:r>
              <a:rPr lang="en-US" dirty="0">
                <a:cs typeface="Calibri"/>
              </a:rPr>
              <a:t>Continue research on the code for the color sensor.</a:t>
            </a:r>
          </a:p>
          <a:p>
            <a:r>
              <a:rPr lang="en-US" dirty="0">
                <a:cs typeface="Calibri"/>
              </a:rPr>
              <a:t>Continue to blueprint final rover chassis.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2DD93-1A5E-45EF-87FA-BD5F4541B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James P. 4</a:t>
            </a:r>
          </a:p>
        </p:txBody>
      </p:sp>
    </p:spTree>
    <p:extLst>
      <p:ext uri="{BB962C8B-B14F-4D97-AF65-F5344CB8AC3E}">
        <p14:creationId xmlns:p14="http://schemas.microsoft.com/office/powerpoint/2010/main" val="889910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145DA-065E-0842-8A4D-0CCA6F938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Gantt Chart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04E46-3563-46F9-BA27-DEB5F2D29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James P. 5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B5174E24-EFCD-9F4B-9752-CDC59ACE5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854" y="1027906"/>
            <a:ext cx="11278814" cy="5176838"/>
          </a:xfrm>
        </p:spPr>
      </p:pic>
    </p:spTree>
    <p:extLst>
      <p:ext uri="{BB962C8B-B14F-4D97-AF65-F5344CB8AC3E}">
        <p14:creationId xmlns:p14="http://schemas.microsoft.com/office/powerpoint/2010/main" val="1353432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DF66-E9E5-A74B-A130-CD4CD630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47" y="71438"/>
            <a:ext cx="10515600" cy="1325563"/>
          </a:xfrm>
        </p:spPr>
        <p:txBody>
          <a:bodyPr/>
          <a:lstStyle/>
          <a:p>
            <a:r>
              <a:rPr lang="en-US" dirty="0"/>
              <a:t>Budget Sheet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CECB0-977E-4C39-8DEE-A56D1C7A3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James P. 6</a:t>
            </a:r>
          </a:p>
        </p:txBody>
      </p:sp>
      <p:pic>
        <p:nvPicPr>
          <p:cNvPr id="10" name="Content Placeholder 9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AD024868-B06F-2848-B144-CEAF044D7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7763" y="732401"/>
            <a:ext cx="8126350" cy="5989074"/>
          </a:xfrm>
        </p:spPr>
      </p:pic>
    </p:spTree>
    <p:extLst>
      <p:ext uri="{BB962C8B-B14F-4D97-AF65-F5344CB8AC3E}">
        <p14:creationId xmlns:p14="http://schemas.microsoft.com/office/powerpoint/2010/main" val="153238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D2FDA-A4EF-47A4-99D2-34ABE0041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Rover 5 Base Model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17C0F-4A18-4B9E-BAE8-2CED67E5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Jibin M. 7</a:t>
            </a:r>
          </a:p>
        </p:txBody>
      </p:sp>
      <p:pic>
        <p:nvPicPr>
          <p:cNvPr id="7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FBD2C5B8-E3FF-408C-B7E0-DD19A525A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611" y="1287794"/>
            <a:ext cx="9752438" cy="5157059"/>
          </a:xfrm>
        </p:spPr>
      </p:pic>
    </p:spTree>
    <p:extLst>
      <p:ext uri="{BB962C8B-B14F-4D97-AF65-F5344CB8AC3E}">
        <p14:creationId xmlns:p14="http://schemas.microsoft.com/office/powerpoint/2010/main" val="2426496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163F-56C7-4830-B940-A0E3A4013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IR Sensor Details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5B846-C4C3-40BB-AEA5-11D2919A9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Utilized an LM339 comparator to compare the IR sensor output to a fixed voltage. </a:t>
            </a:r>
          </a:p>
          <a:p>
            <a:r>
              <a:rPr lang="en-US">
                <a:cs typeface="Calibri"/>
              </a:rPr>
              <a:t> The fixed voltage is a result of a voltage divider, resulting in 2.0V connected to the inverting terminal of the comparator.</a:t>
            </a:r>
          </a:p>
          <a:p>
            <a:r>
              <a:rPr lang="en-US">
                <a:cs typeface="Calibri"/>
              </a:rPr>
              <a:t>The non-inverting terminal is connected to the IR sensor output.</a:t>
            </a:r>
          </a:p>
          <a:p>
            <a:r>
              <a:rPr lang="en-US">
                <a:cs typeface="Calibri"/>
              </a:rPr>
              <a:t>A  pull-up resistor is connected from the IR output to 3.3V supplied from the Basys3 board. </a:t>
            </a:r>
          </a:p>
          <a:p>
            <a:r>
              <a:rPr lang="en-US">
                <a:cs typeface="Calibri"/>
              </a:rPr>
              <a:t> As a result, when the IR sensor outputs more than 2.0V when an object comes within 20cm of it, the comparator outputs a signal high.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490AA-F57C-4EF6-A7CE-64DF08D0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Joshua R. 8</a:t>
            </a:r>
          </a:p>
        </p:txBody>
      </p:sp>
    </p:spTree>
    <p:extLst>
      <p:ext uri="{BB962C8B-B14F-4D97-AF65-F5344CB8AC3E}">
        <p14:creationId xmlns:p14="http://schemas.microsoft.com/office/powerpoint/2010/main" val="4061247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3A257-1356-4E65-9BB6-70272602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IR Sensor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6FEE1B3-3732-4507-948A-3676C287A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057" y="2788860"/>
            <a:ext cx="5681694" cy="32735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0908C4B-EA6F-4223-9695-A8BDAB05C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444" y="2786033"/>
            <a:ext cx="5719324" cy="32697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00C3E3-34BA-4D91-B792-E20D4E40F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Joshua R. 9</a:t>
            </a:r>
          </a:p>
        </p:txBody>
      </p:sp>
    </p:spTree>
    <p:extLst>
      <p:ext uri="{BB962C8B-B14F-4D97-AF65-F5344CB8AC3E}">
        <p14:creationId xmlns:p14="http://schemas.microsoft.com/office/powerpoint/2010/main" val="1561971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580</Words>
  <Application>Microsoft Office PowerPoint</Application>
  <PresentationFormat>Widescreen</PresentationFormat>
  <Paragraphs>81</Paragraphs>
  <Slides>18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Week 8 Presentation</vt:lpstr>
      <vt:lpstr>Objectives</vt:lpstr>
      <vt:lpstr>Approaches for objectives</vt:lpstr>
      <vt:lpstr>Deliverables For Week 8</vt:lpstr>
      <vt:lpstr>Gantt Chart </vt:lpstr>
      <vt:lpstr>Budget Sheet </vt:lpstr>
      <vt:lpstr>Rover 5 Base Model</vt:lpstr>
      <vt:lpstr>IR Sensor Details</vt:lpstr>
      <vt:lpstr>IR Sensor</vt:lpstr>
      <vt:lpstr>Active Working IPS/IR Sensor</vt:lpstr>
      <vt:lpstr>Inductive Proximity Sensor</vt:lpstr>
      <vt:lpstr>IPS Coding Portion (Active IPS)</vt:lpstr>
      <vt:lpstr>TCS3200 frequency</vt:lpstr>
      <vt:lpstr>Wiring</vt:lpstr>
      <vt:lpstr>Color Sensor Logic</vt:lpstr>
      <vt:lpstr>Next Week’s Deliverables</vt:lpstr>
      <vt:lpstr>References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Panhorst, James</dc:creator>
  <cp:lastModifiedBy>Panhorst, James</cp:lastModifiedBy>
  <cp:revision>2</cp:revision>
  <dcterms:created xsi:type="dcterms:W3CDTF">2021-09-26T23:24:31Z</dcterms:created>
  <dcterms:modified xsi:type="dcterms:W3CDTF">2021-10-11T18:58:44Z</dcterms:modified>
</cp:coreProperties>
</file>